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31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TECNO GLOW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20.00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Panni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Ikbal Maulana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NEW OPTICS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Hazid Husaeni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Abi Dwi Hariri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Evan Pebrian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SANPO RUBBER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Yusuf Supriadi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HUABAO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Ariel Kurniawan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AVERY DENNISON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Onon Al Fanes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Budi Hardiansyah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COMMOTRADE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Angga Gilang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Febri Arman Saputra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DMS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Arief Setiono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Sabtu, 31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PIAGGIO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Dimas Lesmana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Aburizal Bakri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