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29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799566"/>
            <a:ext cx="4345157" cy="325886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4" y="1799566"/>
            <a:ext cx="4345157" cy="325886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097" y="1799566"/>
            <a:ext cx="2444150" cy="32588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" y="2034610"/>
            <a:ext cx="3718370" cy="2788778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14" y="2034610"/>
            <a:ext cx="3718370" cy="2788778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01" y="2034610"/>
            <a:ext cx="3718370" cy="278877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ADYAWINSA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Andri Hendriana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Agus Susanto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Agus Susanto, jaga tidak berpakaian lengkap, rambut panjang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Teguran agar berpakaian dan penampilan sesuai prosedur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Fuji Seimitsu - 1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16.00 s/d 24.00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Dimas Apriliyanto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Ama Al Hadi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METROPARK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Firgian Dani Ruhiat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Hendi Hidayat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51" y="1799566"/>
            <a:ext cx="4345157" cy="3258867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24" y="1799566"/>
            <a:ext cx="4345157" cy="3258867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097" y="1799566"/>
            <a:ext cx="2444150" cy="3258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ARTOKAYA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20.00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Jejen Kosim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PEC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15.00 s/d 23.00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Julian Adriansyah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Gudang Golf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-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19.00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Dede Sugiyana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PRISMA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19.00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Durahman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Kamis, 29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EBARA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-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17.00 s/d 07.00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Yudi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27" y="2034610"/>
            <a:ext cx="3718370" cy="2788778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814" y="2034610"/>
            <a:ext cx="3718370" cy="2788778"/>
          </a:xfrm>
          <a:prstGeom prst="rect">
            <a:avLst/>
          </a:prstGeom>
        </p:spPr>
      </p:pic>
      <p:pic>
        <p:nvPicPr>
          <p:cNvPr id="6" name="Picture 5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3201" y="2034610"/>
            <a:ext cx="3718370" cy="27887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