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Relationship Id="rId4" Type="http://schemas.openxmlformats.org/officeDocument/2006/relationships/image" Target="../media/image58.jp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Relationship Id="rId4" Type="http://schemas.openxmlformats.org/officeDocument/2006/relationships/image" Target="../media/image61.jp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Relationship Id="rId4" Type="http://schemas.openxmlformats.org/officeDocument/2006/relationships/image" Target="../media/image73.jp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27 Januari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Eon Chemicals blok C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23.00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Didi Sunadi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Maruli Manurung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Gudang Golr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-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Efendi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Simprug Garden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Imam Fauzi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Avery Dennison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23.00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Ahmad Mulyana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Ade Pahmi Ardiansyah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Tropikana Residence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Arif Komarudin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Soha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Rizki Ramadiansyah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Rizki Ramadiansyah rambut sudah panjang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Segera untuk cukur rambut.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Gardenia Residence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Tri Prasetyo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Setiap Anugrah indonesia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sukandi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Rusyid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Mendampingi Marketing ibu Tasya kunjungan ke tenant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7" y="2034610"/>
            <a:ext cx="3718370" cy="2788778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814" y="2034610"/>
            <a:ext cx="3718370" cy="2788778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201" y="2034610"/>
            <a:ext cx="3718370" cy="27887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Sintertech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15.00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Rosid. S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Rusyid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Mendampingi Marketing ibu Tasya kunjungan ke tenant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Selamat sore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Pelatihan rotin dan Training anggota 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Pada: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-Hari.        : Selasa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-Tanggal  : 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-Tempat   : Kelas PT. BIMA ADIKARYA PERSADA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waktu siang LPK: 10.00 - 11.30 wib.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 Waktu  sore Tenant : 16.00-17.30 wib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Yang hadir :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5  personil LPK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18 personel Reguler Tenant.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R kelas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Materi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 Tupoksiran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 Etika Profesi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Pengajar/ Trainer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 Sukatman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- Herman leo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 BAP ( Berani Aktif Peduli)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60" y="1469215"/>
            <a:ext cx="2939676" cy="3919569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53" y="1469215"/>
            <a:ext cx="2939676" cy="3919569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46" y="1469215"/>
            <a:ext cx="5226092" cy="39195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60" y="1469215"/>
            <a:ext cx="2939676" cy="3919569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53" y="1469215"/>
            <a:ext cx="2939676" cy="3919569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46" y="1469215"/>
            <a:ext cx="5226092" cy="391956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51" y="1799566"/>
            <a:ext cx="2444150" cy="325886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18" y="1799566"/>
            <a:ext cx="4345157" cy="325886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91" y="1799566"/>
            <a:ext cx="4345157" cy="325886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9" y="970851"/>
            <a:ext cx="3687222" cy="491629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88" y="970851"/>
            <a:ext cx="3687222" cy="491629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7" y="970851"/>
            <a:ext cx="3687222" cy="491629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9" y="970851"/>
            <a:ext cx="3687222" cy="491629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88" y="970851"/>
            <a:ext cx="3687222" cy="491629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7" y="970851"/>
            <a:ext cx="3687222" cy="491629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9" y="970851"/>
            <a:ext cx="3687222" cy="491629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88" y="970851"/>
            <a:ext cx="3687222" cy="491629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7" y="970851"/>
            <a:ext cx="3687222" cy="49162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9" y="970851"/>
            <a:ext cx="3687222" cy="491629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88" y="970851"/>
            <a:ext cx="3687222" cy="491629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7" y="970851"/>
            <a:ext cx="3687222" cy="491629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9" y="970851"/>
            <a:ext cx="3687222" cy="491629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88" y="970851"/>
            <a:ext cx="3687222" cy="491629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7" y="970851"/>
            <a:ext cx="3687222" cy="49162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51" y="1799566"/>
            <a:ext cx="2444150" cy="325886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18" y="1799566"/>
            <a:ext cx="4345157" cy="325886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91" y="1799566"/>
            <a:ext cx="4345157" cy="325886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Commotrade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23.00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Adam Gymnastiar Mahendra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Teguh Zulkarnain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Selasa, 27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Axalta Powder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Didik Abdul Ghofur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Didik Daryanto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