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79F5C-1198-472A-9EC1-C8ACAABBBBED}" v="2" dt="2025-12-06T07:48:08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11DA-E466-CC3D-F261-043352D3F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54915-5701-5033-8C19-9E4421A5D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6AE4-F300-1CB1-8370-8600C840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2359-134E-FB9C-36EB-CD4A4D69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8176-CAA9-AA78-2E7E-EDD95027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 descr="A long shot of a road">
            <a:extLst>
              <a:ext uri="{FF2B5EF4-FFF2-40B4-BE49-F238E27FC236}">
                <a16:creationId xmlns:a16="http://schemas.microsoft.com/office/drawing/2014/main" id="{1F9D29BE-1618-49E8-77F6-801F0F1FA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1"/>
            <a:ext cx="12192000" cy="8128002"/>
          </a:xfrm>
          <a:prstGeom prst="rect">
            <a:avLst/>
          </a:prstGeom>
        </p:spPr>
      </p:pic>
      <p:pic>
        <p:nvPicPr>
          <p:cNvPr id="10" name="Picture 9" descr="A green oval with gold design">
            <a:extLst>
              <a:ext uri="{FF2B5EF4-FFF2-40B4-BE49-F238E27FC236}">
                <a16:creationId xmlns:a16="http://schemas.microsoft.com/office/drawing/2014/main" id="{8D900840-1CA6-A3C3-FB1A-D9004721E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9" y="561974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5E04-27F5-8FAB-C967-B38FEA8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8D1B5-37C4-F999-598C-F244CCB1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0F7D2-0D26-CBF5-7E52-B89A906A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618D-F1F0-3080-BC05-26AC9074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BE415-7E6E-E641-63D7-B0094549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85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768B8-2B48-01E8-E0A1-4E3CFFDDD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7497-EC66-A200-C5A2-7A2923436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8B9FC-0C84-5DAC-B3BC-09B365CC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EE2FF-C8EE-6EA8-7997-1621A180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DFAB-C079-EDA9-83DA-940B6854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34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023B-F49C-3A30-595E-8BE32367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1FA1C-2E51-BC55-7B09-ADF24953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B5FA-7E1B-DF7E-21D6-3C7879BF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1975-20DD-1B2C-4AE6-A948764D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3EA1-FA1B-E8C9-F3FC-70A48507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996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0622-8390-655A-87F9-1F98C89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48E2-5B58-83B6-27E2-0D0F3D31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8D1D3-685C-9F79-4BA3-F0DB285B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D2A8-5C86-6CCF-987E-BCB5D683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217A-E0FE-9C49-3E5E-D1CDB5F5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48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E53D-DF97-B39A-20EC-97BD2082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8331-D6DC-6B20-6690-905918FAF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A6AC8-0CA0-2ED5-E798-8D317C455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F8B7-513C-1A91-C865-8C72F789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9E26-F05C-A1A0-015F-141D4720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9EFA3-3F12-0D01-D527-B6DE08FA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10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4E2-8A3C-F6CD-0F13-9D001227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AECBA-8E1A-C788-9EC5-5E4E5A9D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27594-5B81-D5BC-265A-98FAB0A1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7793F-DFA4-AA54-A248-41FE45E1D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0ADBD-92F0-76D7-D802-157FC82F4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9C495-653B-7E60-EC5D-4A7C321A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EAD62-96B2-000C-6781-A4ADBB83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57AF8-6506-5038-D747-B156D843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0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49CC-A1DB-7A9B-5832-8E13928A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0FA21-6DA8-B23F-31BD-4A274BC3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A6A12-C7FB-682B-9709-82C3D44F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78F19-9B11-1D15-1F81-37C38E0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383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67CB7-01E7-53F8-3527-9CCAB959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C44DB-D073-D12B-EC0F-C92A047E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A9A8D-959C-BF3C-ED06-07C06F3D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16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F92D-DB51-B731-F5C0-A053684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B751D-7612-29C7-0930-BDA3CD87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16E65-E8B0-0DB3-02EA-9810D0740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FF0CB-6CF2-1BB9-52A7-01232529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E1B3-9643-2FB3-96FA-702C641A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D2AF-A9E6-57F8-4624-1E900E6E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629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4F73-0D95-F46B-9DD4-366AFD74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9777B-9CA4-71B8-A7E8-71B6334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B1A32-23DA-283E-FD60-6A61A1B20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0CFE5-BFCC-C75E-2B12-E8497586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367C0-4C03-D4B3-4661-53D02B90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44EB0-81BB-5339-F292-82ED4323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6283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D85D6-363A-37E8-1CC3-8B71780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551DE-573B-CFC3-1F65-6AE5BFDF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DC76A-92F6-DDD6-9522-48D0CEFD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098E0-9985-53CB-A79F-3CCFFF71A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4A81C-776E-EA35-645B-391D61DAC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1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B9B600-1765-A101-6474-E8C793D6AFBA}"/>
              </a:ext>
            </a:extLst>
          </p:cNvPr>
          <p:cNvSpPr/>
          <p:nvPr/>
        </p:nvSpPr>
        <p:spPr>
          <a:xfrm>
            <a:off x="2598057" y="2641600"/>
            <a:ext cx="6865257" cy="26162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AC423-4799-2383-60EB-152C0F1A1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Laporan Check Point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7621F-66D3-1A1F-53C0-72216513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defRPr sz="2800" b="1">
                <a:solidFill>
                  <a:srgbClr val="FFFFFF"/>
                </a:solidFill>
                <a:latin typeface="Arial"/>
              </a:defRPr>
            </a:pPr>
            <a:r>
              <a:rPr sz="2800" b="1">
                <a:solidFill>
                  <a:srgbClr val="FFFFFF"/>
                </a:solidFill>
                <a:latin typeface="Arial"/>
              </a:rPr>
              <a:t>Tanggal</a:t>
            </a:r>
            <a:br/>
            <a:r>
              <a:rPr sz="2800" b="1">
                <a:solidFill>
                  <a:srgbClr val="FFFFFF"/>
                </a:solidFill>
                <a:latin typeface="Arial"/>
              </a:rPr>
              <a:t>24 Januari 2026</a:t>
            </a:r>
          </a:p>
        </p:txBody>
      </p:sp>
    </p:spTree>
    <p:extLst>
      <p:ext uri="{BB962C8B-B14F-4D97-AF65-F5344CB8AC3E}">
        <p14:creationId xmlns:p14="http://schemas.microsoft.com/office/powerpoint/2010/main" val="2696293141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!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Sabtu , 24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Solar alert energy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1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07.00 s/d 07.00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marsin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Nihil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Pertahankan. Tetap semangat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!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Sabtu , 24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Swarnim murni mulia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19.00 s/d 07.00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Fikry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penampilan kurang rapi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cek poin berikutnya supaya di perbaiki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1" y="1799566"/>
            <a:ext cx="2444150" cy="325886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18" y="1799566"/>
            <a:ext cx="4345157" cy="325886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091" y="1799566"/>
            <a:ext cx="4345157" cy="32588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!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Sabtu , 24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Eurofins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19.00 s/d 07.00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-Nursahid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-nihil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 tetap semangat jaga kesehatan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0" y="1469215"/>
            <a:ext cx="5226092" cy="3919569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369" y="1469215"/>
            <a:ext cx="2939676" cy="3919569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062" y="1469215"/>
            <a:ext cx="2939676" cy="3919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!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Sabtu , 24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sakata inx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3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24.00 s/d 08.00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Hairul anwar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-rambut tidak rapi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cek poin berikutnya supaya di rapikan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0" y="1469215"/>
            <a:ext cx="2939676" cy="3919569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53" y="1469215"/>
            <a:ext cx="5226092" cy="3919569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062" y="1469215"/>
            <a:ext cx="2939676" cy="3919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Sabtu , 24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Fuji seimitsu plan 2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3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24.00 s/d 08.00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Sudi Warno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Tayudi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Nihil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Pertahankan. Tetap semangat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  <p:extLst>
      <p:ext uri="{BB962C8B-B14F-4D97-AF65-F5344CB8AC3E}">
        <p14:creationId xmlns:p14="http://schemas.microsoft.com/office/powerpoint/2010/main" val="3616219325"/>
      </p:ext>
    </p:extLst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3128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4017585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13" y="750609"/>
            <a:ext cx="7142374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Sabtu , 24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selatok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3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23.00 s/d 07.00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janim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cahyadi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-sutarna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Nihil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Pertahankan. Tetap semangat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4017585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13" y="750609"/>
            <a:ext cx="7142374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!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Sabtu , 24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Setia anugrah indonesia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19.00 s/d 07.00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sukandi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Nihil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Pertahankan. Tetap semangat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0" y="1469215"/>
            <a:ext cx="2939676" cy="3919569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53" y="1469215"/>
            <a:ext cx="2939676" cy="3919569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646" y="1469215"/>
            <a:ext cx="5226092" cy="3919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Laporan Check Point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adhiarta</dc:creator>
  <cp:lastModifiedBy>adhiarta</cp:lastModifiedBy>
  <cp:revision>2</cp:revision>
  <dcterms:created xsi:type="dcterms:W3CDTF">2025-12-06T07:05:54Z</dcterms:created>
  <dcterms:modified xsi:type="dcterms:W3CDTF">2025-12-09T13:56:54Z</dcterms:modified>
</cp:coreProperties>
</file>