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23 Januari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 SMA  presiden 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24.00 s/d 08.00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Edy susanto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Yudika zai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Pertahankan. Tetap semangat jaga kesehatan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 Gardenia residen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Agung Wicaksono wibowo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Pertahankan. Tetap semangat jaga kesehatan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Fuji Seimitsu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16.00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Robi Sugara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Hutamo Malik Nurhakim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(Tidak ada teks)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Metropark Condominium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Rizali Nasution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Umar Shad'at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PEC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15.00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Bari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Fuji Seimitsu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16.00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Nuh Hasan Sudin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 Arcade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Ilham ripki fajar giri wardana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Pertahankan. Tetap semangat jaga kesehatan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1" y="1799566"/>
            <a:ext cx="2444150" cy="325886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18" y="1799566"/>
            <a:ext cx="4345157" cy="325886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91" y="1799566"/>
            <a:ext cx="4345157" cy="32588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 FPU 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23.00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Jacky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Beny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Pertahankan. Tetap semangat jaga kesehatan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23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SD. SMP presiden 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22.00 s/d 06.00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Ujang Kamal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Rachmat anggra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M. Rusyid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Pertahankan. Tetap semangat jaga kesehatan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