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03 Februari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(Tidak ada teks)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